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7"/>
  </p:notesMasterIdLst>
  <p:handoutMasterIdLst>
    <p:handoutMasterId r:id="rId18"/>
  </p:handoutMasterIdLst>
  <p:sldIdLst>
    <p:sldId id="507" r:id="rId2"/>
    <p:sldId id="639" r:id="rId3"/>
    <p:sldId id="579" r:id="rId4"/>
    <p:sldId id="625" r:id="rId5"/>
    <p:sldId id="626" r:id="rId6"/>
    <p:sldId id="627" r:id="rId7"/>
    <p:sldId id="637" r:id="rId8"/>
    <p:sldId id="629" r:id="rId9"/>
    <p:sldId id="630" r:id="rId10"/>
    <p:sldId id="628" r:id="rId11"/>
    <p:sldId id="638" r:id="rId12"/>
    <p:sldId id="635" r:id="rId13"/>
    <p:sldId id="621" r:id="rId14"/>
    <p:sldId id="636" r:id="rId15"/>
    <p:sldId id="622" r:id="rId1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F36"/>
    <a:srgbClr val="A4414D"/>
    <a:srgbClr val="922631"/>
    <a:srgbClr val="BE4C54"/>
    <a:srgbClr val="98272C"/>
    <a:srgbClr val="865940"/>
    <a:srgbClr val="AB8671"/>
    <a:srgbClr val="355469"/>
    <a:srgbClr val="5382A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 autoAdjust="0"/>
    <p:restoredTop sz="96074" autoAdjust="0"/>
  </p:normalViewPr>
  <p:slideViewPr>
    <p:cSldViewPr snapToGrid="0">
      <p:cViewPr varScale="1">
        <p:scale>
          <a:sx n="133" d="100"/>
          <a:sy n="133" d="100"/>
        </p:scale>
        <p:origin x="-168" y="-96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672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t>17/12/2012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t>17/12/2012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CCB1B-A173-CA4C-8538-C2EF296441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64AF7C-9092-B943-9827-55864294B248}" type="slidenum">
              <a:rPr lang="en-US" sz="1200" b="0">
                <a:latin typeface="Times" charset="0"/>
              </a:rPr>
              <a:pPr/>
              <a:t>3</a:t>
            </a:fld>
            <a:endParaRPr lang="en-US" sz="1200" b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DFFAC-D4C4-448D-9C68-CDF3F64A8732}" type="slidenum">
              <a:rPr lang="en-N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N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CCB1B-A173-CA4C-8538-C2EF2964410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5755342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5764669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242092" y="1156648"/>
            <a:ext cx="290190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4741821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5" y="1163620"/>
            <a:ext cx="4703795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51435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546" y="138481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546" y="1864631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6374" y="138481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6374" y="1864631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1" y="4914904"/>
            <a:ext cx="2133600" cy="1262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3C27-3ED6-844A-A176-988429DA0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38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1" y="4914904"/>
            <a:ext cx="2133600" cy="1262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07697-3216-BF49-AE76-CEF5DB81B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278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1" y="4914904"/>
            <a:ext cx="2133600" cy="1262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5446-3C18-F44F-AE94-28F908EA9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01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76645" y="4767263"/>
            <a:ext cx="743154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09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Cod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664325" y="4622800"/>
            <a:ext cx="2159000" cy="55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849610"/>
            <a:ext cx="8229600" cy="4149679"/>
          </a:xfrm>
        </p:spPr>
        <p:txBody>
          <a:bodyPr/>
          <a:lstStyle>
            <a:lvl1pPr marL="60325" indent="0">
              <a:buNone/>
              <a:defRPr>
                <a:solidFill>
                  <a:schemeClr val="bg1"/>
                </a:solidFill>
                <a:latin typeface="Consolas"/>
                <a:cs typeface="Consola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B8671"/>
              </a:gs>
              <a:gs pos="90000">
                <a:srgbClr val="86594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15" y="4638876"/>
            <a:ext cx="2121267" cy="5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Code Slide, N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664325" y="4622800"/>
            <a:ext cx="2159000" cy="55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87810"/>
            <a:ext cx="8229600" cy="4811480"/>
          </a:xfrm>
        </p:spPr>
        <p:txBody>
          <a:bodyPr/>
          <a:lstStyle>
            <a:lvl1pPr marL="60325" indent="0">
              <a:buNone/>
              <a:defRPr>
                <a:solidFill>
                  <a:schemeClr val="bg1"/>
                </a:solidFill>
                <a:latin typeface="Consolas"/>
                <a:cs typeface="Consola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B8671"/>
              </a:gs>
              <a:gs pos="90000">
                <a:srgbClr val="86594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15" y="4638876"/>
            <a:ext cx="2121267" cy="5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9" name="Picture 8" descr="JavaOn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13" name="Picture 12" descr="JavaOn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14" name="Picture 13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5" name="Picture 14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wmf"/><Relationship Id="rId25" Type="http://schemas.openxmlformats.org/officeDocument/2006/relationships/image" Target="../media/image2.png"/><Relationship Id="rId2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87321" y="4641335"/>
            <a:ext cx="2116475" cy="516126"/>
            <a:chOff x="6687321" y="4628635"/>
            <a:chExt cx="2116475" cy="516126"/>
          </a:xfrm>
        </p:grpSpPr>
        <p:pic>
          <p:nvPicPr>
            <p:cNvPr id="24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JavaOne_clr.bmp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286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56" r:id="rId3"/>
    <p:sldLayoutId id="2147483757" r:id="rId4"/>
    <p:sldLayoutId id="2147483740" r:id="rId5"/>
    <p:sldLayoutId id="2147483741" r:id="rId6"/>
    <p:sldLayoutId id="2147483747" r:id="rId7"/>
    <p:sldLayoutId id="2147483733" r:id="rId8"/>
    <p:sldLayoutId id="2147483744" r:id="rId9"/>
    <p:sldLayoutId id="2147483694" r:id="rId10"/>
    <p:sldLayoutId id="2147483695" r:id="rId11"/>
    <p:sldLayoutId id="2147483701" r:id="rId12"/>
    <p:sldLayoutId id="2147483719" r:id="rId13"/>
    <p:sldLayoutId id="2147483700" r:id="rId14"/>
    <p:sldLayoutId id="2147483746" r:id="rId15"/>
    <p:sldLayoutId id="2147483745" r:id="rId16"/>
    <p:sldLayoutId id="2147483685" r:id="rId17"/>
    <p:sldLayoutId id="2147483686" r:id="rId18"/>
    <p:sldLayoutId id="2147483750" r:id="rId19"/>
    <p:sldLayoutId id="2147483751" r:id="rId20"/>
    <p:sldLayoutId id="2147483755" r:id="rId21"/>
    <p:sldLayoutId id="2147483758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Mocha Raspberry Pi Hacking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Stephen Chin 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steveonjava</a:t>
            </a:r>
            <a:r>
              <a:rPr lang="en-US" dirty="0" smtClean="0"/>
              <a:t>)</a:t>
            </a:r>
          </a:p>
        </p:txBody>
      </p:sp>
      <p:pic>
        <p:nvPicPr>
          <p:cNvPr id="3" name="Picture Placeholder 2" descr="JavaOne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pic>
        <p:nvPicPr>
          <p:cNvPr id="9" name="Picture 8" descr="O_signature_wht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25" y="4055396"/>
            <a:ext cx="1050909" cy="3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Your Application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Applets, Web Start, and Native Packaging</a:t>
            </a:r>
            <a:endParaRPr lang="en-US" dirty="0"/>
          </a:p>
        </p:txBody>
      </p:sp>
      <p:pic>
        <p:nvPicPr>
          <p:cNvPr id="6" name="Picture 5" descr="three-brows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2" y="2036388"/>
            <a:ext cx="3064326" cy="1473027"/>
          </a:xfrm>
          <a:prstGeom prst="rect">
            <a:avLst/>
          </a:prstGeom>
        </p:spPr>
      </p:pic>
      <p:pic>
        <p:nvPicPr>
          <p:cNvPr id="7" name="Picture 6" descr="5331724861_1e663396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1"/>
          <a:stretch/>
        </p:blipFill>
        <p:spPr>
          <a:xfrm>
            <a:off x="6558311" y="1881745"/>
            <a:ext cx="1475337" cy="1399303"/>
          </a:xfrm>
          <a:prstGeom prst="rect">
            <a:avLst/>
          </a:prstGeom>
        </p:spPr>
      </p:pic>
      <p:pic>
        <p:nvPicPr>
          <p:cNvPr id="8" name="Picture 7" descr="JavaWebSt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41" y="2189097"/>
            <a:ext cx="2516464" cy="11764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8078" y="3721261"/>
            <a:ext cx="81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Good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192" y="3721261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Better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8342" y="3721261"/>
            <a:ext cx="69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Best</a:t>
            </a:r>
          </a:p>
        </p:txBody>
      </p:sp>
      <p:pic>
        <p:nvPicPr>
          <p:cNvPr id="14" name="Picture 13" descr="Windows-Store-vs-Mac-App-Store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" b="97667" l="733" r="41575">
                        <a14:foregroundMark x1="19597" y1="22667" x2="19597" y2="12667"/>
                        <a14:foregroundMark x1="13919" y1="24000" x2="14469" y2="17333"/>
                        <a14:foregroundMark x1="23993" y1="24333" x2="23626" y2="1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065"/>
          <a:stretch/>
        </p:blipFill>
        <p:spPr>
          <a:xfrm>
            <a:off x="7462096" y="1963391"/>
            <a:ext cx="1258251" cy="16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Ensemble is the First App in The Store!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t="-92" b="42352"/>
          <a:stretch/>
        </p:blipFill>
        <p:spPr>
          <a:xfrm>
            <a:off x="171450" y="838200"/>
            <a:ext cx="8836025" cy="4221163"/>
          </a:xfrm>
        </p:spPr>
      </p:pic>
    </p:spTree>
    <p:extLst>
      <p:ext uri="{BB962C8B-B14F-4D97-AF65-F5344CB8AC3E}">
        <p14:creationId xmlns:p14="http://schemas.microsoft.com/office/powerpoint/2010/main" val="41270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you can do cool stuff like this…</a:t>
            </a:r>
            <a:endParaRPr lang="en-US" dirty="0"/>
          </a:p>
        </p:txBody>
      </p:sp>
      <p:pic>
        <p:nvPicPr>
          <p:cNvPr id="7" name="Content Placeholder 6" descr="Screen Shot 2012-10-31 at 12.22.51 .png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53" r="-12553"/>
          <a:stretch>
            <a:fillRect/>
          </a:stretch>
        </p:blipFill>
        <p:spPr>
          <a:xfrm>
            <a:off x="454756" y="844380"/>
            <a:ext cx="8229600" cy="3699132"/>
          </a:xfrm>
        </p:spPr>
      </p:pic>
    </p:spTree>
    <p:extLst>
      <p:ext uri="{BB962C8B-B14F-4D97-AF65-F5344CB8AC3E}">
        <p14:creationId xmlns:p14="http://schemas.microsoft.com/office/powerpoint/2010/main" val="5497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55502"/>
            <a:ext cx="7771752" cy="2616201"/>
          </a:xfrm>
        </p:spPr>
        <p:txBody>
          <a:bodyPr/>
          <a:lstStyle/>
          <a:p>
            <a:r>
              <a:rPr lang="en-NZ" dirty="0" smtClean="0"/>
              <a:t>JavaFX enables graphically rich, fast performing apps</a:t>
            </a:r>
          </a:p>
          <a:p>
            <a:r>
              <a:rPr lang="en-NZ" dirty="0" smtClean="0"/>
              <a:t>Deploy via the browser, web start, or native packaging</a:t>
            </a:r>
          </a:p>
          <a:p>
            <a:r>
              <a:rPr lang="en-NZ" dirty="0" smtClean="0"/>
              <a:t>Visually create applications using Scene Builder</a:t>
            </a:r>
          </a:p>
          <a:p>
            <a:r>
              <a:rPr lang="en-NZ" dirty="0" smtClean="0"/>
              <a:t>Run on BeagleBoard today</a:t>
            </a:r>
          </a:p>
          <a:p>
            <a:r>
              <a:rPr lang="en-NZ" dirty="0" smtClean="0"/>
              <a:t>Raspberry Pi coming soon!</a:t>
            </a:r>
          </a:p>
        </p:txBody>
      </p:sp>
    </p:spTree>
    <p:extLst>
      <p:ext uri="{BB962C8B-B14F-4D97-AF65-F5344CB8AC3E}">
        <p14:creationId xmlns:p14="http://schemas.microsoft.com/office/powerpoint/2010/main" val="1672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4346" y="1201839"/>
            <a:ext cx="6400801" cy="29298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ヒラギノ角ゴ Pro W3"/>
                <a:cs typeface="ヒラギノ角ゴ Pro W3"/>
              </a:rPr>
              <a:t>The </a:t>
            </a:r>
            <a:r>
              <a:rPr lang="en-US" dirty="0" smtClean="0">
                <a:ea typeface="ヒラギノ角ゴ Pro W3"/>
                <a:cs typeface="ヒラギノ角ゴ Pro W3"/>
              </a:rPr>
              <a:t>preceding is </a:t>
            </a:r>
            <a:r>
              <a:rPr lang="en-US" dirty="0">
                <a:ea typeface="ヒラギノ角ゴ Pro W3"/>
                <a:cs typeface="ヒラギノ角ゴ Pro W3"/>
              </a:rPr>
              <a:t>intended to outline our general product direction. </a:t>
            </a:r>
            <a:r>
              <a:rPr lang="en-US" dirty="0" smtClean="0">
                <a:ea typeface="ヒラギノ角ゴ Pro W3"/>
                <a:cs typeface="ヒラギノ角ゴ Pro W3"/>
              </a:rPr>
              <a:t>It </a:t>
            </a:r>
            <a:r>
              <a:rPr lang="en-US" dirty="0">
                <a:ea typeface="ヒラギノ角ゴ Pro W3"/>
                <a:cs typeface="ヒラギノ角ゴ Pro W3"/>
              </a:rPr>
              <a:t>is intended </a:t>
            </a:r>
            <a:r>
              <a:rPr lang="en-US" dirty="0" smtClean="0">
                <a:ea typeface="ヒラギノ角ゴ Pro W3"/>
                <a:cs typeface="ヒラギノ角ゴ Pro W3"/>
              </a:rPr>
              <a:t/>
            </a:r>
            <a:br>
              <a:rPr lang="en-US" dirty="0" smtClean="0">
                <a:ea typeface="ヒラギノ角ゴ Pro W3"/>
                <a:cs typeface="ヒラギノ角ゴ Pro W3"/>
              </a:rPr>
            </a:br>
            <a:r>
              <a:rPr lang="en-US" dirty="0" smtClean="0">
                <a:ea typeface="ヒラギノ角ゴ Pro W3"/>
                <a:cs typeface="ヒラギノ角ゴ Pro W3"/>
              </a:rPr>
              <a:t>for </a:t>
            </a:r>
            <a:r>
              <a:rPr lang="en-US" dirty="0">
                <a:ea typeface="ヒラギノ角ゴ Pro W3"/>
                <a:cs typeface="ヒラギノ角ゴ Pro W3"/>
              </a:rPr>
              <a:t>information purposes only, and may not be incorporated into any contract. </a:t>
            </a:r>
            <a:r>
              <a:rPr lang="en-US" dirty="0" smtClean="0">
                <a:ea typeface="ヒラギノ角ゴ Pro W3"/>
                <a:cs typeface="ヒラギノ角ゴ Pro W3"/>
              </a:rPr>
              <a:t/>
            </a:r>
            <a:br>
              <a:rPr lang="en-US" dirty="0" smtClean="0">
                <a:ea typeface="ヒラギノ角ゴ Pro W3"/>
                <a:cs typeface="ヒラギノ角ゴ Pro W3"/>
              </a:rPr>
            </a:br>
            <a:r>
              <a:rPr lang="en-US" dirty="0" smtClean="0">
                <a:ea typeface="ヒラギノ角ゴ Pro W3"/>
                <a:cs typeface="ヒラギノ角ゴ Pro W3"/>
              </a:rPr>
              <a:t>It </a:t>
            </a:r>
            <a:r>
              <a:rPr lang="en-US" dirty="0">
                <a:ea typeface="ヒラギノ角ゴ Pro W3"/>
                <a:cs typeface="ヒラギノ角ゴ Pro W3"/>
              </a:rPr>
              <a:t>is not a commitment to deliver any material, code, </a:t>
            </a:r>
            <a:r>
              <a:rPr lang="en-US" dirty="0" smtClean="0">
                <a:ea typeface="ヒラギノ角ゴ Pro W3"/>
                <a:cs typeface="ヒラギノ角ゴ Pro W3"/>
              </a:rPr>
              <a:t>or </a:t>
            </a:r>
            <a:r>
              <a:rPr lang="en-US" dirty="0">
                <a:ea typeface="ヒラギノ角ゴ Pro W3"/>
                <a:cs typeface="ヒラギノ角ゴ Pro W3"/>
              </a:rPr>
              <a:t>functionality, and should not be relied upon in making purchasing decisions. The development, release, and timing of any features or functionality described for Oracle</a:t>
            </a:r>
            <a:r>
              <a:rPr lang="ja-JP" altLang="en-US" dirty="0">
                <a:ea typeface="ヒラギノ角ゴ Pro W3"/>
                <a:cs typeface="ヒラギノ角ゴ Pro W3"/>
              </a:rPr>
              <a:t>’</a:t>
            </a:r>
            <a:r>
              <a:rPr lang="en-US" altLang="ja-JP" dirty="0">
                <a:ea typeface="ヒラギノ角ゴ Pro W3"/>
                <a:cs typeface="ヒラギノ角ゴ Pro W3"/>
              </a:rPr>
              <a:t>s products remains at the sole discretion of Oracle.</a:t>
            </a:r>
            <a:endParaRPr lang="en-US" dirty="0"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lang="en-US" dirty="0"/>
          </a:p>
          <a:p>
            <a:pPr marL="603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49352" y="1353550"/>
            <a:ext cx="280785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Stephen Chin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tweet: @</a:t>
            </a:r>
            <a:r>
              <a:rPr lang="en-US" sz="2200" dirty="0" err="1" smtClean="0">
                <a:solidFill>
                  <a:schemeClr val="bg1"/>
                </a:solidFill>
              </a:rPr>
              <a:t>steveonjava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0706" t="11487" r="25826" b="12700"/>
          <a:stretch/>
        </p:blipFill>
        <p:spPr>
          <a:xfrm>
            <a:off x="6200602" y="1321633"/>
            <a:ext cx="2672961" cy="211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146505" y="4182680"/>
            <a:ext cx="2781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err="1" smtClean="0">
                <a:solidFill>
                  <a:srgbClr val="B91F36"/>
                </a:solidFill>
                <a:latin typeface="Copperplate Gothic Bold"/>
                <a:cs typeface="Copperplate Gothic Bold"/>
              </a:rPr>
              <a:t>nighthacking.com</a:t>
            </a:r>
            <a:endParaRPr lang="en-US" sz="2000" u="sng" dirty="0" smtClean="0">
              <a:solidFill>
                <a:srgbClr val="B91F36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7150" y="3595736"/>
            <a:ext cx="303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Oct 29 to Nov 11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9059" y="703654"/>
            <a:ext cx="2416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-- The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Road to </a:t>
            </a:r>
            <a:r>
              <a:rPr lang="en-US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Devoxx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 --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7375" y="223732"/>
            <a:ext cx="2679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pperplate Gothic Bold"/>
                <a:cs typeface="Copperplate Gothic Bold"/>
              </a:rPr>
              <a:t>NightHacking</a:t>
            </a:r>
            <a:r>
              <a:rPr lang="en-US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 Tour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"/>
            <a:ext cx="679316" cy="612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74" y="1"/>
            <a:ext cx="8339653" cy="406395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 smtClean="0">
                <a:latin typeface="Copperplate Gothic Bold"/>
                <a:cs typeface="Copperplate Gothic Bold"/>
              </a:rPr>
              <a:t>NightHacking</a:t>
            </a:r>
            <a:r>
              <a:rPr lang="en-US" sz="2600" dirty="0" smtClean="0">
                <a:latin typeface="Copperplate Gothic Bold"/>
                <a:cs typeface="Copperplate Gothic Bold"/>
              </a:rPr>
              <a:t> Tour</a:t>
            </a:r>
            <a:endParaRPr lang="en-US" sz="2600" dirty="0">
              <a:latin typeface="Copperplate Gothic Bold"/>
              <a:cs typeface="Copperplate Gothic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6" y="726352"/>
            <a:ext cx="8869936" cy="3421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62125" y="4523632"/>
            <a:ext cx="3819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BE4C54"/>
                </a:solidFill>
                <a:latin typeface="Copperplate Gothic Bold"/>
                <a:cs typeface="Copperplate Gothic Bold"/>
              </a:rPr>
              <a:t>nighthacking.com</a:t>
            </a:r>
            <a:endParaRPr lang="en-US" sz="2800" u="sng" dirty="0" smtClean="0">
              <a:solidFill>
                <a:srgbClr val="BE4C54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6201" y="4022172"/>
            <a:ext cx="3991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Oct 29 to Nov 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6602" y="406436"/>
            <a:ext cx="30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-- The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Road to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Devoxx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 --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335" y="1378303"/>
            <a:ext cx="4771331" cy="1780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 descr="Nighthacking_Tour1.001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39223" y="-85483"/>
            <a:ext cx="6858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0842" y="4612105"/>
            <a:ext cx="2138947" cy="628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Cross-platform Animation, Video, Charting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Integrate Java, JavaScript, and HTML5 in the same application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graphics stack takes advantage of hardware acceleration for 2D and 3D applications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Immersive Application Experience</a:t>
            </a:r>
            <a:endParaRPr lang="en-US" dirty="0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JavaFX 2.0 Platform</a:t>
            </a:r>
            <a:endParaRPr lang="en-US" dirty="0"/>
          </a:p>
        </p:txBody>
      </p:sp>
      <p:pic>
        <p:nvPicPr>
          <p:cNvPr id="6" name="Picture 5" descr="Screen shot 2011-05-11 at 1.42.1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493" y="763494"/>
            <a:ext cx="2054382" cy="1599238"/>
          </a:xfrm>
          <a:prstGeom prst="rect">
            <a:avLst/>
          </a:prstGeom>
        </p:spPr>
      </p:pic>
      <p:pic>
        <p:nvPicPr>
          <p:cNvPr id="3" name="Picture 2" descr="Screen shot 2011-05-11 at 1.42.4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097" y="2650441"/>
            <a:ext cx="2525113" cy="1733288"/>
          </a:xfrm>
          <a:prstGeom prst="rect">
            <a:avLst/>
          </a:prstGeom>
        </p:spPr>
      </p:pic>
      <p:pic>
        <p:nvPicPr>
          <p:cNvPr id="2" name="Picture 1" descr="Screen shot 2011-05-11 at 1.42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070" y="1921311"/>
            <a:ext cx="1706667" cy="15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</a:t>
            </a:r>
            <a:r>
              <a:rPr lang="en-US" dirty="0" err="1" smtClean="0"/>
              <a:t>JavaFX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804347" y="1307981"/>
            <a:ext cx="8229600" cy="3062606"/>
          </a:xfrm>
        </p:spPr>
        <p:txBody>
          <a:bodyPr/>
          <a:lstStyle/>
          <a:p>
            <a:r>
              <a:rPr lang="en-US" dirty="0" smtClean="0"/>
              <a:t>Step 1: Download Java 7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linux-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58" y="2141203"/>
            <a:ext cx="1415523" cy="1695914"/>
          </a:xfrm>
          <a:prstGeom prst="rect">
            <a:avLst/>
          </a:prstGeom>
        </p:spPr>
      </p:pic>
      <p:pic>
        <p:nvPicPr>
          <p:cNvPr id="13" name="Picture 12" descr="apple-logo-30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91" y="1976151"/>
            <a:ext cx="1818857" cy="1818857"/>
          </a:xfrm>
          <a:prstGeom prst="rect">
            <a:avLst/>
          </a:prstGeom>
        </p:spPr>
      </p:pic>
      <p:pic>
        <p:nvPicPr>
          <p:cNvPr id="14" name="Picture 13" descr="remove-windows7-0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85" y="2143307"/>
            <a:ext cx="1666560" cy="16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Develop </a:t>
            </a:r>
            <a:r>
              <a:rPr lang="en-US" dirty="0" err="1" smtClean="0"/>
              <a:t>JavaFX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Use Your Favorite IDE</a:t>
            </a:r>
            <a:endParaRPr lang="en-US" dirty="0"/>
          </a:p>
        </p:txBody>
      </p:sp>
      <p:pic>
        <p:nvPicPr>
          <p:cNvPr id="5" name="Picture 4" descr="IntelliJID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5" y="2145994"/>
            <a:ext cx="1469135" cy="1469135"/>
          </a:xfrm>
          <a:prstGeom prst="rect">
            <a:avLst/>
          </a:prstGeom>
        </p:spPr>
      </p:pic>
      <p:pic>
        <p:nvPicPr>
          <p:cNvPr id="6" name="Picture 5" descr="eclip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85" y="1887495"/>
            <a:ext cx="1866703" cy="1866703"/>
          </a:xfrm>
          <a:prstGeom prst="rect">
            <a:avLst/>
          </a:prstGeom>
        </p:spPr>
      </p:pic>
      <p:pic>
        <p:nvPicPr>
          <p:cNvPr id="7" name="Picture 6" descr="netbean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00" y="1860635"/>
            <a:ext cx="2016417" cy="2016417"/>
          </a:xfrm>
          <a:prstGeom prst="rect">
            <a:avLst/>
          </a:prstGeom>
        </p:spPr>
      </p:pic>
      <p:pic>
        <p:nvPicPr>
          <p:cNvPr id="8" name="Picture 7" descr="162039_23721197053_1690078804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99" y="2244574"/>
            <a:ext cx="1279243" cy="127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First </a:t>
            </a:r>
            <a:r>
              <a:rPr lang="en-US" dirty="0" err="1" smtClean="0"/>
              <a:t>JavaFX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Hello Earthrise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250" y="1097374"/>
            <a:ext cx="4403501" cy="36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-28540" r="-28540"/>
          <a:stretch/>
        </p:blipFill>
        <p:spPr>
          <a:xfrm>
            <a:off x="700216" y="713431"/>
            <a:ext cx="7832812" cy="39409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JavaFX Embedded </a:t>
            </a:r>
            <a:r>
              <a:rPr lang="en-US" dirty="0" err="1" smtClean="0"/>
              <a:t>Dev</a:t>
            </a:r>
            <a:r>
              <a:rPr lang="en-US" dirty="0" smtClean="0"/>
              <a:t> Preview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BeagleBoard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 err="1" smtClean="0"/>
              <a:t>JavaFX</a:t>
            </a:r>
            <a:r>
              <a:rPr lang="en-US" dirty="0" smtClean="0"/>
              <a:t> With Your Dessert</a:t>
            </a:r>
            <a:endParaRPr lang="en-US" dirty="0"/>
          </a:p>
        </p:txBody>
      </p:sp>
      <p:pic>
        <p:nvPicPr>
          <p:cNvPr id="5" name="Content Placeholder 4" descr="Pi-board.jpg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77" r="-37177"/>
          <a:stretch>
            <a:fillRect/>
          </a:stretch>
        </p:blipFill>
        <p:spPr>
          <a:xfrm>
            <a:off x="457200" y="1100135"/>
            <a:ext cx="8229600" cy="348456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Applications Visually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JavaFX</a:t>
            </a:r>
            <a:r>
              <a:rPr lang="en-US" dirty="0" smtClean="0"/>
              <a:t> Scene Builder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 l="-33314" r="-33314"/>
          <a:stretch>
            <a:fillRect/>
          </a:stretch>
        </p:blipFill>
        <p:spPr>
          <a:xfrm>
            <a:off x="457200" y="1210892"/>
            <a:ext cx="8229600" cy="3292602"/>
          </a:xfrm>
          <a:prstGeom prst="rect">
            <a:avLst/>
          </a:prstGeom>
          <a:ln>
            <a:noFill/>
          </a:ln>
          <a:effectLst>
            <a:outerShdw blurRad="4699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9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vaOne_Template_16x9_8-15-12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JavaOne_Template_16x9_8-15-12</Template>
  <TotalTime>12726</TotalTime>
  <Words>215</Words>
  <Application>Microsoft Macintosh PowerPoint</Application>
  <PresentationFormat>On-screen Show (16:9)</PresentationFormat>
  <Paragraphs>48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JavaOne_Template_16x9_8-15-12</vt:lpstr>
      <vt:lpstr>Mocha Raspberry Pi Hacking</vt:lpstr>
      <vt:lpstr>NightHacking Tour</vt:lpstr>
      <vt:lpstr>JavaFX 2.0 Platform</vt:lpstr>
      <vt:lpstr>How to Get JavaFX</vt:lpstr>
      <vt:lpstr>How to Develop JavaFX</vt:lpstr>
      <vt:lpstr>Your First JavaFX Application</vt:lpstr>
      <vt:lpstr>JavaFX Embedded Dev Preview</vt:lpstr>
      <vt:lpstr>Have JavaFX With Your Dessert</vt:lpstr>
      <vt:lpstr>Build Applications Visually</vt:lpstr>
      <vt:lpstr>Package Your Application</vt:lpstr>
      <vt:lpstr>And Ensemble is the First App in The Store!</vt:lpstr>
      <vt:lpstr>And you can do cool stuff like this…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Goes Here</dc:title>
  <dc:creator>Steve</dc:creator>
  <cp:lastModifiedBy>Stephen Chin</cp:lastModifiedBy>
  <cp:revision>50</cp:revision>
  <cp:lastPrinted>2012-08-08T17:55:43Z</cp:lastPrinted>
  <dcterms:created xsi:type="dcterms:W3CDTF">2012-09-05T14:12:34Z</dcterms:created>
  <dcterms:modified xsi:type="dcterms:W3CDTF">2012-12-18T19:52:17Z</dcterms:modified>
</cp:coreProperties>
</file>